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8" r:id="rId8"/>
    <p:sldId id="260" r:id="rId9"/>
    <p:sldId id="261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8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6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5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5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3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C8B2-B5A3-457F-A0D8-41C477670232}" type="datetimeFigureOut">
              <a:rPr lang="en-US" smtClean="0"/>
              <a:t>7/6/2013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31E9-F30C-4265-837E-7695299C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458200" cy="28956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programming a quantum robot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657600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program can be easily changed to the following types of control:</a:t>
            </a:r>
          </a:p>
          <a:p>
            <a:pPr marL="342900" indent="-342900">
              <a:buAutoNum type="arabicPeriod"/>
            </a:pPr>
            <a:r>
              <a:rPr lang="en-US" dirty="0" smtClean="0"/>
              <a:t>Boolean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Fuzzy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Probabilistic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Ternary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Mixed logic</a:t>
            </a:r>
          </a:p>
          <a:p>
            <a:pPr marL="342900" indent="-342900">
              <a:buAutoNum type="arabicPeriod"/>
            </a:pPr>
            <a:r>
              <a:rPr lang="en-US" dirty="0" smtClean="0"/>
              <a:t>Your own control for any algebra you may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13600" r="22167" b="9334"/>
          <a:stretch/>
        </p:blipFill>
        <p:spPr bwMode="auto">
          <a:xfrm>
            <a:off x="381000" y="35295"/>
            <a:ext cx="7696200" cy="682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707983"/>
            <a:ext cx="22098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Translates output Boolean variables P and Q to actions of motors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34200" y="4648200"/>
            <a:ext cx="2209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Motion routine is for motors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0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" y="304800"/>
            <a:ext cx="8229600" cy="533401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Converts sensor reading to input variables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9" t="14667" r="21945" b="68800"/>
          <a:stretch/>
        </p:blipFill>
        <p:spPr bwMode="auto">
          <a:xfrm>
            <a:off x="-7621" y="1828800"/>
            <a:ext cx="8956967" cy="16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8" t="59912" r="19667" b="10132"/>
          <a:stretch/>
        </p:blipFill>
        <p:spPr bwMode="auto">
          <a:xfrm>
            <a:off x="15240" y="3456283"/>
            <a:ext cx="9128760" cy="305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54864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light sensors and touch sensor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343400" y="5809565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10668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light sensors and touch sensor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1086592"/>
            <a:ext cx="2209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routine is for sensors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1" t="13093" r="23865" b="17840"/>
          <a:stretch/>
        </p:blipFill>
        <p:spPr bwMode="auto">
          <a:xfrm>
            <a:off x="685800" y="4524"/>
            <a:ext cx="8458200" cy="684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705600" y="1828800"/>
            <a:ext cx="2209800" cy="934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program links inputs, outputs and brain (behavior)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44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269578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69" y="60960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1066800" y="5454244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14400" y="5638910"/>
            <a:ext cx="609600" cy="457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949569" y="5867455"/>
            <a:ext cx="574431" cy="413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914400" y="4909066"/>
            <a:ext cx="762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14400" y="5093732"/>
            <a:ext cx="762000" cy="175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169" y="2439826"/>
            <a:ext cx="914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Intialize</a:t>
            </a:r>
            <a:r>
              <a:rPr lang="en-US" dirty="0" smtClean="0"/>
              <a:t> all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>
            <a:off x="949570" y="990600"/>
            <a:ext cx="345830" cy="3200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16000" r="9166" b="16617"/>
          <a:stretch/>
        </p:blipFill>
        <p:spPr bwMode="auto">
          <a:xfrm>
            <a:off x="15240" y="800676"/>
            <a:ext cx="9128760" cy="48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2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4478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Review matrices and vectors</a:t>
            </a:r>
          </a:p>
          <a:p>
            <a:r>
              <a:rPr lang="en-US" sz="2400" dirty="0" smtClean="0"/>
              <a:t>Review how to multiply matrix by vector</a:t>
            </a:r>
          </a:p>
          <a:p>
            <a:r>
              <a:rPr lang="en-US" sz="2400" dirty="0" smtClean="0"/>
              <a:t>Review how to multiply matrix by matrix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3868" r="13167" b="24800"/>
          <a:stretch/>
        </p:blipFill>
        <p:spPr bwMode="auto">
          <a:xfrm>
            <a:off x="43345" y="228600"/>
            <a:ext cx="9113520" cy="467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023" y="228600"/>
            <a:ext cx="751332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" y="3124200"/>
            <a:ext cx="8732520" cy="1783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4400" r="12833" b="52800"/>
          <a:stretch/>
        </p:blipFill>
        <p:spPr bwMode="auto">
          <a:xfrm>
            <a:off x="-22860" y="0"/>
            <a:ext cx="9255512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120"/>
            <a:ext cx="4147696" cy="609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For loop flowchart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6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754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12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571500" y="1981200"/>
            <a:ext cx="114300" cy="5656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266700" y="1371600"/>
            <a:ext cx="190500" cy="15679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76200" y="457200"/>
            <a:ext cx="152400" cy="29395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300251"/>
            <a:ext cx="762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1484" y="891654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5670" y="1489312"/>
            <a:ext cx="1893627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Ostate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]=0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1636" y="2159474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j=0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39998" r="38895" b="52800"/>
          <a:stretch/>
        </p:blipFill>
        <p:spPr bwMode="auto">
          <a:xfrm>
            <a:off x="1625221" y="2743200"/>
            <a:ext cx="5131558" cy="5554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56544" y="3538751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j=j+1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3467100" y="3962400"/>
            <a:ext cx="1447800" cy="823699"/>
          </a:xfrm>
          <a:prstGeom prst="diamon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j &lt; 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Elbow Connector 17"/>
          <p:cNvCxnSpPr>
            <a:stCxn id="11" idx="1"/>
          </p:cNvCxnSpPr>
          <p:nvPr/>
        </p:nvCxnSpPr>
        <p:spPr>
          <a:xfrm rot="10800000">
            <a:off x="838200" y="3962400"/>
            <a:ext cx="2628900" cy="411850"/>
          </a:xfrm>
          <a:prstGeom prst="bentConnector3">
            <a:avLst>
              <a:gd name="adj1" fmla="val 987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9" idx="1"/>
          </p:cNvCxnSpPr>
          <p:nvPr/>
        </p:nvCxnSpPr>
        <p:spPr>
          <a:xfrm rot="5400000" flipH="1" flipV="1">
            <a:off x="760976" y="3098155"/>
            <a:ext cx="941468" cy="78702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1"/>
          </p:cNvCxnSpPr>
          <p:nvPr/>
        </p:nvCxnSpPr>
        <p:spPr>
          <a:xfrm>
            <a:off x="1231710" y="3020932"/>
            <a:ext cx="3935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0" idx="0"/>
          </p:cNvCxnSpPr>
          <p:nvPr/>
        </p:nvCxnSpPr>
        <p:spPr>
          <a:xfrm>
            <a:off x="4191000" y="3298664"/>
            <a:ext cx="46544" cy="24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1" idx="0"/>
          </p:cNvCxnSpPr>
          <p:nvPr/>
        </p:nvCxnSpPr>
        <p:spPr>
          <a:xfrm flipH="1">
            <a:off x="4191000" y="3805451"/>
            <a:ext cx="46544" cy="15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9" idx="0"/>
          </p:cNvCxnSpPr>
          <p:nvPr/>
        </p:nvCxnSpPr>
        <p:spPr>
          <a:xfrm flipH="1">
            <a:off x="4191000" y="2426174"/>
            <a:ext cx="11636" cy="317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iamond 29"/>
          <p:cNvSpPr/>
          <p:nvPr/>
        </p:nvSpPr>
        <p:spPr>
          <a:xfrm>
            <a:off x="3567098" y="5677611"/>
            <a:ext cx="1447800" cy="823699"/>
          </a:xfrm>
          <a:prstGeom prst="diamon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&lt; 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2" name="Elbow Connector 31"/>
          <p:cNvCxnSpPr>
            <a:stCxn id="30" idx="1"/>
          </p:cNvCxnSpPr>
          <p:nvPr/>
        </p:nvCxnSpPr>
        <p:spPr>
          <a:xfrm rot="10800000">
            <a:off x="452850" y="1679813"/>
            <a:ext cx="3114249" cy="440964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7248" y="1638300"/>
            <a:ext cx="26445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2"/>
            <a:endCxn id="8" idx="0"/>
          </p:cNvCxnSpPr>
          <p:nvPr/>
        </p:nvCxnSpPr>
        <p:spPr>
          <a:xfrm>
            <a:off x="4062484" y="1870312"/>
            <a:ext cx="140152" cy="289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2"/>
            <a:endCxn id="5" idx="0"/>
          </p:cNvCxnSpPr>
          <p:nvPr/>
        </p:nvCxnSpPr>
        <p:spPr>
          <a:xfrm>
            <a:off x="4038600" y="605051"/>
            <a:ext cx="23884" cy="286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2"/>
            <a:endCxn id="7" idx="0"/>
          </p:cNvCxnSpPr>
          <p:nvPr/>
        </p:nvCxnSpPr>
        <p:spPr>
          <a:xfrm>
            <a:off x="4062484" y="1158354"/>
            <a:ext cx="0" cy="330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856544" y="5219700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=i+1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stCxn id="11" idx="2"/>
            <a:endCxn id="48" idx="0"/>
          </p:cNvCxnSpPr>
          <p:nvPr/>
        </p:nvCxnSpPr>
        <p:spPr>
          <a:xfrm>
            <a:off x="4191000" y="4786099"/>
            <a:ext cx="46544" cy="433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30" idx="0"/>
          </p:cNvCxnSpPr>
          <p:nvPr/>
        </p:nvCxnSpPr>
        <p:spPr>
          <a:xfrm>
            <a:off x="4237544" y="5486400"/>
            <a:ext cx="53454" cy="191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85800" y="2014893"/>
            <a:ext cx="6705600" cy="29880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69132" y="1280899"/>
            <a:ext cx="8289067" cy="536300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241576" y="9115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loop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638800" y="164556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 loop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996304" y="-4549"/>
            <a:ext cx="4147696" cy="609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For loop flowchart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30" idx="3"/>
          </p:cNvCxnSpPr>
          <p:nvPr/>
        </p:nvCxnSpPr>
        <p:spPr>
          <a:xfrm>
            <a:off x="5014898" y="6089461"/>
            <a:ext cx="85250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819400" y="5677611"/>
            <a:ext cx="8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554406" y="3983659"/>
            <a:ext cx="8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313665" y="4601433"/>
            <a:ext cx="8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010107" y="5724542"/>
            <a:ext cx="86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Review quantum measurement</a:t>
            </a:r>
          </a:p>
          <a:p>
            <a:r>
              <a:rPr lang="en-US" dirty="0" smtClean="0"/>
              <a:t>Review probability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4400" r="12833" b="52800"/>
          <a:stretch/>
        </p:blipFill>
        <p:spPr bwMode="auto">
          <a:xfrm>
            <a:off x="-22860" y="0"/>
            <a:ext cx="9255512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14356" r="13406" b="61556"/>
          <a:stretch/>
        </p:blipFill>
        <p:spPr bwMode="auto">
          <a:xfrm>
            <a:off x="0" y="2494214"/>
            <a:ext cx="9232652" cy="18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/>
          <p:cNvSpPr/>
          <p:nvPr/>
        </p:nvSpPr>
        <p:spPr>
          <a:xfrm>
            <a:off x="228600" y="1524000"/>
            <a:ext cx="228600" cy="2209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300251"/>
            <a:ext cx="762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1484" y="891654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5670" y="1489312"/>
            <a:ext cx="1893627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Ostate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]=0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1636" y="2159474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j=0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39998" r="38895" b="52800"/>
          <a:stretch/>
        </p:blipFill>
        <p:spPr bwMode="auto">
          <a:xfrm>
            <a:off x="1625221" y="2743200"/>
            <a:ext cx="5131558" cy="5554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56544" y="3538751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j=j+1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3467100" y="3962400"/>
            <a:ext cx="1447800" cy="823699"/>
          </a:xfrm>
          <a:prstGeom prst="diamon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j &lt; 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8" name="Elbow Connector 17"/>
          <p:cNvCxnSpPr>
            <a:stCxn id="11" idx="1"/>
          </p:cNvCxnSpPr>
          <p:nvPr/>
        </p:nvCxnSpPr>
        <p:spPr>
          <a:xfrm rot="10800000">
            <a:off x="838200" y="3962400"/>
            <a:ext cx="2628900" cy="411850"/>
          </a:xfrm>
          <a:prstGeom prst="bentConnector3">
            <a:avLst>
              <a:gd name="adj1" fmla="val 987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9" idx="1"/>
          </p:cNvCxnSpPr>
          <p:nvPr/>
        </p:nvCxnSpPr>
        <p:spPr>
          <a:xfrm rot="5400000" flipH="1" flipV="1">
            <a:off x="760976" y="3098155"/>
            <a:ext cx="941468" cy="78702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1"/>
          </p:cNvCxnSpPr>
          <p:nvPr/>
        </p:nvCxnSpPr>
        <p:spPr>
          <a:xfrm>
            <a:off x="1231710" y="3020932"/>
            <a:ext cx="3935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0" idx="0"/>
          </p:cNvCxnSpPr>
          <p:nvPr/>
        </p:nvCxnSpPr>
        <p:spPr>
          <a:xfrm>
            <a:off x="4191000" y="3298664"/>
            <a:ext cx="46544" cy="24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1" idx="0"/>
          </p:cNvCxnSpPr>
          <p:nvPr/>
        </p:nvCxnSpPr>
        <p:spPr>
          <a:xfrm flipH="1">
            <a:off x="4191000" y="3805451"/>
            <a:ext cx="46544" cy="15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9" idx="0"/>
          </p:cNvCxnSpPr>
          <p:nvPr/>
        </p:nvCxnSpPr>
        <p:spPr>
          <a:xfrm flipH="1">
            <a:off x="4191000" y="2426174"/>
            <a:ext cx="11636" cy="317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iamond 29"/>
          <p:cNvSpPr/>
          <p:nvPr/>
        </p:nvSpPr>
        <p:spPr>
          <a:xfrm>
            <a:off x="3579871" y="6200916"/>
            <a:ext cx="1447800" cy="823699"/>
          </a:xfrm>
          <a:prstGeom prst="diamon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&lt; 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2" name="Elbow Connector 31"/>
          <p:cNvCxnSpPr>
            <a:stCxn id="30" idx="1"/>
          </p:cNvCxnSpPr>
          <p:nvPr/>
        </p:nvCxnSpPr>
        <p:spPr>
          <a:xfrm rot="10800000">
            <a:off x="465623" y="1679812"/>
            <a:ext cx="3114249" cy="493295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7248" y="1638300"/>
            <a:ext cx="26445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2"/>
            <a:endCxn id="8" idx="0"/>
          </p:cNvCxnSpPr>
          <p:nvPr/>
        </p:nvCxnSpPr>
        <p:spPr>
          <a:xfrm>
            <a:off x="4062484" y="1870312"/>
            <a:ext cx="140152" cy="289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2"/>
            <a:endCxn id="5" idx="0"/>
          </p:cNvCxnSpPr>
          <p:nvPr/>
        </p:nvCxnSpPr>
        <p:spPr>
          <a:xfrm>
            <a:off x="4038600" y="605051"/>
            <a:ext cx="23884" cy="286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2"/>
            <a:endCxn id="7" idx="0"/>
          </p:cNvCxnSpPr>
          <p:nvPr/>
        </p:nvCxnSpPr>
        <p:spPr>
          <a:xfrm>
            <a:off x="4062484" y="1158354"/>
            <a:ext cx="0" cy="330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922771" y="5760350"/>
            <a:ext cx="762000" cy="26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=i+1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endCxn id="48" idx="0"/>
          </p:cNvCxnSpPr>
          <p:nvPr/>
        </p:nvCxnSpPr>
        <p:spPr>
          <a:xfrm>
            <a:off x="4247385" y="5285734"/>
            <a:ext cx="56386" cy="474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  <a:endCxn id="30" idx="0"/>
          </p:cNvCxnSpPr>
          <p:nvPr/>
        </p:nvCxnSpPr>
        <p:spPr>
          <a:xfrm>
            <a:off x="4303771" y="6027050"/>
            <a:ext cx="0" cy="173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85800" y="2014893"/>
            <a:ext cx="6705600" cy="290299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996304" y="-4549"/>
            <a:ext cx="4147696" cy="609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For loop flowchart</a:t>
            </a:r>
            <a:endParaRPr lang="en-US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26087" r="52070" b="68475"/>
          <a:stretch/>
        </p:blipFill>
        <p:spPr bwMode="auto">
          <a:xfrm>
            <a:off x="2378079" y="5049672"/>
            <a:ext cx="3733800" cy="4230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endCxn id="31" idx="0"/>
          </p:cNvCxnSpPr>
          <p:nvPr/>
        </p:nvCxnSpPr>
        <p:spPr>
          <a:xfrm>
            <a:off x="4191000" y="4786099"/>
            <a:ext cx="53979" cy="263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78079" y="3962400"/>
            <a:ext cx="9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78078" y="6113983"/>
            <a:ext cx="9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303771" y="4601433"/>
            <a:ext cx="9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30" idx="3"/>
          </p:cNvCxnSpPr>
          <p:nvPr/>
        </p:nvCxnSpPr>
        <p:spPr>
          <a:xfrm flipV="1">
            <a:off x="5027671" y="6298649"/>
            <a:ext cx="1296929" cy="31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27671" y="6200916"/>
            <a:ext cx="9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375779" y="6113983"/>
            <a:ext cx="762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13600" r="25667" b="19733"/>
          <a:stretch/>
        </p:blipFill>
        <p:spPr bwMode="auto">
          <a:xfrm>
            <a:off x="22859" y="0"/>
            <a:ext cx="918423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2714" y="855415"/>
            <a:ext cx="1905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Initialize total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2590800" y="1040081"/>
            <a:ext cx="3341914" cy="179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4600" y="24384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new value of  total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14975" y="2761565"/>
            <a:ext cx="1633425" cy="743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5943600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value of  output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1828800" y="5943600"/>
            <a:ext cx="4191000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39592" y="1387435"/>
            <a:ext cx="190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oneCounter</a:t>
            </a:r>
            <a:r>
              <a:rPr lang="en-US" dirty="0" smtClean="0"/>
              <a:t> counts ones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48000" y="1710600"/>
            <a:ext cx="28847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3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t="14134" r="9500" b="22667"/>
          <a:stretch/>
        </p:blipFill>
        <p:spPr bwMode="auto">
          <a:xfrm>
            <a:off x="0" y="222781"/>
            <a:ext cx="9121140" cy="473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3868" r="21500" b="66666"/>
          <a:stretch/>
        </p:blipFill>
        <p:spPr bwMode="auto">
          <a:xfrm>
            <a:off x="22860" y="4953000"/>
            <a:ext cx="9212580" cy="16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3506" y="2286000"/>
            <a:ext cx="22860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deterministic values of control variables P and Q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787390"/>
            <a:ext cx="8816340" cy="834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67434"/>
            <a:ext cx="313310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Continue of subroutine of interpreting the output 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953000"/>
            <a:ext cx="3048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Loop for </a:t>
            </a:r>
            <a:r>
              <a:rPr lang="en-US" dirty="0" err="1" smtClean="0"/>
              <a:t>oneCounter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86000" y="4800600"/>
            <a:ext cx="3200400" cy="521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207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Example of programming a quantum robot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8</cp:revision>
  <dcterms:created xsi:type="dcterms:W3CDTF">2013-07-06T17:02:26Z</dcterms:created>
  <dcterms:modified xsi:type="dcterms:W3CDTF">2013-07-06T21:17:17Z</dcterms:modified>
</cp:coreProperties>
</file>